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25"/>
  </p:notesMasterIdLst>
  <p:sldIdLst>
    <p:sldId id="280" r:id="rId2"/>
    <p:sldId id="271" r:id="rId3"/>
    <p:sldId id="287" r:id="rId4"/>
    <p:sldId id="276" r:id="rId5"/>
    <p:sldId id="286" r:id="rId6"/>
    <p:sldId id="289" r:id="rId7"/>
    <p:sldId id="290" r:id="rId8"/>
    <p:sldId id="279" r:id="rId9"/>
    <p:sldId id="292" r:id="rId10"/>
    <p:sldId id="298" r:id="rId11"/>
    <p:sldId id="295" r:id="rId12"/>
    <p:sldId id="300" r:id="rId13"/>
    <p:sldId id="299" r:id="rId14"/>
    <p:sldId id="305" r:id="rId15"/>
    <p:sldId id="304" r:id="rId16"/>
    <p:sldId id="306" r:id="rId17"/>
    <p:sldId id="303" r:id="rId18"/>
    <p:sldId id="308" r:id="rId19"/>
    <p:sldId id="309" r:id="rId20"/>
    <p:sldId id="307" r:id="rId21"/>
    <p:sldId id="311" r:id="rId22"/>
    <p:sldId id="310" r:id="rId23"/>
    <p:sldId id="312" r:id="rId2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VNI-Times" pitchFamily="2" charset="0"/>
      <p:regular r:id="rId36"/>
      <p:bold r:id="rId37"/>
      <p:italic r:id="rId38"/>
      <p:boldItalic r:id="rId39"/>
    </p:embeddedFont>
    <p:embeddedFont>
      <p:font typeface="宋体" panose="02010600030101010101" pitchFamily="2" charset="-122"/>
      <p:regular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2022/9/6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grpSp>
        <p:nvGrpSpPr>
          <p:cNvPr id="13" name="组合 350">
            <a:extLst>
              <a:ext uri="{FF2B5EF4-FFF2-40B4-BE49-F238E27FC236}">
                <a16:creationId xmlns:a16="http://schemas.microsoft.com/office/drawing/2014/main" xmlns="" id="{B8B64F4F-99DB-4A48-87A2-4D2D5CBE6585}"/>
              </a:ext>
            </a:extLst>
          </p:cNvPr>
          <p:cNvGrpSpPr/>
          <p:nvPr/>
        </p:nvGrpSpPr>
        <p:grpSpPr>
          <a:xfrm>
            <a:off x="873471" y="1744710"/>
            <a:ext cx="7269042" cy="1551209"/>
            <a:chOff x="1168183" y="2013423"/>
            <a:chExt cx="9694298" cy="2068757"/>
          </a:xfrm>
        </p:grpSpPr>
        <p:sp>
          <p:nvSpPr>
            <p:cNvPr id="14" name="文本框 345">
              <a:extLst>
                <a:ext uri="{FF2B5EF4-FFF2-40B4-BE49-F238E27FC236}">
                  <a16:creationId xmlns:a16="http://schemas.microsoft.com/office/drawing/2014/main" xmlns="" id="{8332BDAA-3D8A-4AF1-9D63-0FFBFE747417}"/>
                </a:ext>
              </a:extLst>
            </p:cNvPr>
            <p:cNvSpPr txBox="1"/>
            <p:nvPr/>
          </p:nvSpPr>
          <p:spPr>
            <a:xfrm>
              <a:off x="2383401" y="2727992"/>
              <a:ext cx="7425203" cy="135418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pattFill prst="wdDnDiag">
                    <a:fgClr>
                      <a:srgbClr val="FF70AD"/>
                    </a:fgClr>
                    <a:bgClr>
                      <a:srgbClr val="FF4D67"/>
                    </a:bgClr>
                  </a:patt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pattFill prst="wdDnDiag">
                  <a:fgClr>
                    <a:srgbClr val="FF70AD"/>
                  </a:fgClr>
                  <a:bgClr>
                    <a:srgbClr val="FF4D67"/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  <a:p>
              <a:pPr algn="ctr" defTabSz="342809"/>
              <a:endParaRPr lang="zh-CN" altLang="en-US" sz="2999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2383400" y="2744833"/>
              <a:ext cx="7425203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999" dirty="0">
                  <a:solidFill>
                    <a:srgbClr val="FF0000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1: THÔNG TIN VÀ DỮ LIỆU</a:t>
              </a: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xmlns="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/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shot_4"/>
          <p:cNvPicPr/>
          <p:nvPr/>
        </p:nvPicPr>
        <p:blipFill rotWithShape="1">
          <a:blip r:embed="rId2"/>
          <a:srcRect b="35506"/>
          <a:stretch/>
        </p:blipFill>
        <p:spPr bwMode="auto">
          <a:xfrm>
            <a:off x="2883878" y="1590385"/>
            <a:ext cx="6330460" cy="30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889280" y="1868992"/>
            <a:ext cx="1994598" cy="1517301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1070" y="3111337"/>
            <a:ext cx="341644" cy="56270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9244" y="3195377"/>
            <a:ext cx="1014883" cy="47866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937" y="4131299"/>
            <a:ext cx="322394" cy="14579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0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1452476"/>
            <a:ext cx="8372068" cy="337021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2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2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  <a:p>
            <a:pPr algn="just">
              <a:lnSpc>
                <a:spcPct val="112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" y="1452476"/>
            <a:ext cx="1696065" cy="1525913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8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8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pic>
        <p:nvPicPr>
          <p:cNvPr id="10" name="Picture 9" descr="Screenshot_4"/>
          <p:cNvPicPr/>
          <p:nvPr/>
        </p:nvPicPr>
        <p:blipFill rotWithShape="1">
          <a:blip r:embed="rId2"/>
          <a:srcRect t="62091"/>
          <a:stretch/>
        </p:blipFill>
        <p:spPr bwMode="auto">
          <a:xfrm>
            <a:off x="2751992" y="1452476"/>
            <a:ext cx="5680588" cy="212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2153264" y="2323971"/>
            <a:ext cx="1132870" cy="88134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755" y="2382880"/>
            <a:ext cx="1918298" cy="82243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028" y="3085475"/>
            <a:ext cx="14258" cy="309344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8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418461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080" y="1590385"/>
            <a:ext cx="853709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90385"/>
            <a:ext cx="85547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49155" y="2095423"/>
            <a:ext cx="40001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667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4429" y="2095423"/>
            <a:ext cx="40895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5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1071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53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206" y="2255921"/>
            <a:ext cx="7927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cuộc sống hằng ngày em 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nghe 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 </a:t>
            </a: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gì xung quanh em? </a:t>
            </a:r>
            <a:endParaRPr lang="en-US" sz="2400" b="1" dirty="0">
              <a:solidFill>
                <a:srgbClr val="B7471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348970" y="3215112"/>
            <a:ext cx="6029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64421"/>
            <a:ext cx="9120040" cy="44790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7095" y="2261882"/>
            <a:ext cx="7761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 cả những gì em thấy được bộ phận nào của chúng ta thu </a:t>
            </a:r>
            <a:r>
              <a:rPr lang="en-US" sz="24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và xử lý? </a:t>
            </a:r>
            <a:endParaRPr lang="en-US" sz="2400" b="1" dirty="0">
              <a:solidFill>
                <a:srgbClr val="B7471F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61" y="1084286"/>
            <a:ext cx="984822" cy="11775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00253" y="3385267"/>
            <a:ext cx="6159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3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1896626" y="1739343"/>
            <a:ext cx="3074796" cy="2245246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2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92816" y="3449302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949003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8585" y="1250914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7033846" y="3357785"/>
            <a:ext cx="1366576" cy="2713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6474" y="3859497"/>
            <a:ext cx="3282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( SGK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5)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569" y="3778467"/>
            <a:ext cx="2622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xem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báo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vi,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i="1" dirty="0" err="1" smtClean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điều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64665" y="3859497"/>
            <a:ext cx="2652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sau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</a:t>
            </a:r>
            <a:r>
              <a:rPr lang="en-US" sz="2000" i="1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ta </a:t>
            </a:r>
            <a:r>
              <a:rPr lang="en-US" sz="2000" i="1" dirty="0" err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5685" y="110017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/>
        </p:blipFill>
        <p:spPr>
          <a:xfrm>
            <a:off x="228600" y="1510772"/>
            <a:ext cx="2605034" cy="1851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/>
        </p:blipFill>
        <p:spPr>
          <a:xfrm>
            <a:off x="3235569" y="1563283"/>
            <a:ext cx="2360415" cy="1746170"/>
          </a:xfrm>
          <a:prstGeom prst="rect">
            <a:avLst/>
          </a:prstGeom>
        </p:spPr>
      </p:pic>
      <p:pic>
        <p:nvPicPr>
          <p:cNvPr id="14" name="Picture 13" descr="Screenshot_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0753" y="1021412"/>
            <a:ext cx="2200588" cy="196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215" y="3474271"/>
            <a:ext cx="3101172" cy="1569660"/>
          </a:xfrm>
          <a:prstGeom prst="rect">
            <a:avLst/>
          </a:prstGeom>
          <a:solidFill>
            <a:srgbClr val="FFAFAF"/>
          </a:solidFill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đèn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xanh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 smtClean="0">
              <a:solidFill>
                <a:srgbClr val="002060"/>
              </a:solidFill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Minh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388" y="3420260"/>
            <a:ext cx="2914672" cy="16312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695" y="3412715"/>
            <a:ext cx="2800140" cy="1631216"/>
          </a:xfrm>
          <a:prstGeom prst="rect">
            <a:avLst/>
          </a:prstGeom>
          <a:solidFill>
            <a:srgbClr val="FFFFAB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13473"/>
              </p:ext>
            </p:extLst>
          </p:nvPr>
        </p:nvGraphicFramePr>
        <p:xfrm>
          <a:off x="228601" y="1800651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2462917325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863466917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87531879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8533704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505272"/>
              </p:ext>
            </p:extLst>
          </p:nvPr>
        </p:nvGraphicFramePr>
        <p:xfrm>
          <a:off x="226016" y="977691"/>
          <a:ext cx="8714235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5969">
                  <a:extLst>
                    <a:ext uri="{9D8B030D-6E8A-4147-A177-3AD203B41FA5}">
                      <a16:colId xmlns:a16="http://schemas.microsoft.com/office/drawing/2014/main" xmlns="" val="4091955330"/>
                    </a:ext>
                  </a:extLst>
                </a:gridCol>
                <a:gridCol w="3549445">
                  <a:extLst>
                    <a:ext uri="{9D8B030D-6E8A-4147-A177-3AD203B41FA5}">
                      <a16:colId xmlns:a16="http://schemas.microsoft.com/office/drawing/2014/main" xmlns="" val="1571981867"/>
                    </a:ext>
                  </a:extLst>
                </a:gridCol>
                <a:gridCol w="2418735">
                  <a:extLst>
                    <a:ext uri="{9D8B030D-6E8A-4147-A177-3AD203B41FA5}">
                      <a16:colId xmlns:a16="http://schemas.microsoft.com/office/drawing/2014/main" xmlns="" val="1174635858"/>
                    </a:ext>
                  </a:extLst>
                </a:gridCol>
                <a:gridCol w="2070086">
                  <a:extLst>
                    <a:ext uri="{9D8B030D-6E8A-4147-A177-3AD203B41FA5}">
                      <a16:colId xmlns:a16="http://schemas.microsoft.com/office/drawing/2014/main" xmlns="" val="35011668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99621"/>
              </p:ext>
            </p:extLst>
          </p:nvPr>
        </p:nvGraphicFramePr>
        <p:xfrm>
          <a:off x="226017" y="2550703"/>
          <a:ext cx="8714234" cy="75005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3251405829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345005463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3769873686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3638338498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985540"/>
              </p:ext>
            </p:extLst>
          </p:nvPr>
        </p:nvGraphicFramePr>
        <p:xfrm>
          <a:off x="223433" y="3300755"/>
          <a:ext cx="8714234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61">
                  <a:extLst>
                    <a:ext uri="{9D8B030D-6E8A-4147-A177-3AD203B41FA5}">
                      <a16:colId xmlns:a16="http://schemas.microsoft.com/office/drawing/2014/main" xmlns="" val="1904241677"/>
                    </a:ext>
                  </a:extLst>
                </a:gridCol>
                <a:gridCol w="3570755">
                  <a:extLst>
                    <a:ext uri="{9D8B030D-6E8A-4147-A177-3AD203B41FA5}">
                      <a16:colId xmlns:a16="http://schemas.microsoft.com/office/drawing/2014/main" xmlns="" val="1653246765"/>
                    </a:ext>
                  </a:extLst>
                </a:gridCol>
                <a:gridCol w="2401557">
                  <a:extLst>
                    <a:ext uri="{9D8B030D-6E8A-4147-A177-3AD203B41FA5}">
                      <a16:colId xmlns:a16="http://schemas.microsoft.com/office/drawing/2014/main" xmlns="" val="1453613893"/>
                    </a:ext>
                  </a:extLst>
                </a:gridCol>
                <a:gridCol w="2069761">
                  <a:extLst>
                    <a:ext uri="{9D8B030D-6E8A-4147-A177-3AD203B41FA5}">
                      <a16:colId xmlns:a16="http://schemas.microsoft.com/office/drawing/2014/main" xmlns="" val="124564655"/>
                    </a:ext>
                  </a:extLst>
                </a:gridCol>
              </a:tblGrid>
              <a:tr h="750052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4650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8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41995" y="959522"/>
            <a:ext cx="5046785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5" r="15804" b="24585"/>
          <a:stretch/>
        </p:blipFill>
        <p:spPr>
          <a:xfrm>
            <a:off x="3347497" y="2491990"/>
            <a:ext cx="1657293" cy="3918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ln w="0"/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47068" y="4058306"/>
            <a:ext cx="5395767" cy="5627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2747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1355</TotalTime>
  <Words>1239</Words>
  <Application>Microsoft Office PowerPoint</Application>
  <PresentationFormat>On-screen Show (16:9)</PresentationFormat>
  <Paragraphs>131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iCiel Nabila</vt:lpstr>
      <vt:lpstr>Open Sans</vt:lpstr>
      <vt:lpstr>字魂36号-正文宋楷</vt:lpstr>
      <vt:lpstr>Calibri</vt:lpstr>
      <vt:lpstr>Times New Roman</vt:lpstr>
      <vt:lpstr>Wingdings</vt:lpstr>
      <vt:lpstr>微软雅黑</vt:lpstr>
      <vt:lpstr>等线</vt:lpstr>
      <vt:lpstr>VNI-Times</vt:lpstr>
      <vt:lpstr>Arial</vt:lpstr>
      <vt:lpstr>宋体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MyPC</cp:lastModifiedBy>
  <cp:revision>107</cp:revision>
  <dcterms:created xsi:type="dcterms:W3CDTF">2015-12-05T09:26:00Z</dcterms:created>
  <dcterms:modified xsi:type="dcterms:W3CDTF">2022-09-06T09:04:33Z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