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22" r:id="rId2"/>
    <p:sldId id="258" r:id="rId3"/>
    <p:sldId id="306" r:id="rId4"/>
    <p:sldId id="260" r:id="rId5"/>
    <p:sldId id="262" r:id="rId6"/>
    <p:sldId id="312" r:id="rId7"/>
    <p:sldId id="313" r:id="rId8"/>
    <p:sldId id="264" r:id="rId9"/>
    <p:sldId id="265" r:id="rId10"/>
    <p:sldId id="267" r:id="rId11"/>
    <p:sldId id="314" r:id="rId12"/>
    <p:sldId id="266" r:id="rId13"/>
    <p:sldId id="268" r:id="rId14"/>
    <p:sldId id="272" r:id="rId15"/>
    <p:sldId id="315" r:id="rId16"/>
    <p:sldId id="317" r:id="rId17"/>
    <p:sldId id="318" r:id="rId18"/>
    <p:sldId id="319" r:id="rId19"/>
    <p:sldId id="321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37008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tin9br@gmail.com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nên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240259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9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 huống nêu trong SGK)</a:t>
            </a:r>
            <a:endParaRPr sz="36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 bị đánh cắp.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bắt nạt trên mạng.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không chính xác.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978</Words>
  <Application>Microsoft Office PowerPoint</Application>
  <PresentationFormat>Widescreen</PresentationFormat>
  <Paragraphs>90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VNI-Times</vt:lpstr>
      <vt:lpstr>Office Theme</vt:lpstr>
      <vt:lpstr>tin9br@gmail.com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35</cp:revision>
  <dcterms:created xsi:type="dcterms:W3CDTF">2021-07-22T09:48:39Z</dcterms:created>
  <dcterms:modified xsi:type="dcterms:W3CDTF">2022-02-10T08:49:28Z</dcterms:modified>
</cp:coreProperties>
</file>